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33" autoAdjust="0"/>
  </p:normalViewPr>
  <p:slideViewPr>
    <p:cSldViewPr>
      <p:cViewPr varScale="1">
        <p:scale>
          <a:sx n="65" d="100"/>
          <a:sy n="65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D04FC-3B8C-4EFE-AA95-770B354D3FDD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C4223-C118-4858-8C20-F6E40BD23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4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C4223-C118-4858-8C20-F6E40BD235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2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AF80E1-C10D-4D88-BAFA-CA682D07B05A}" type="datetimeFigureOut">
              <a:rPr lang="en-US" smtClean="0"/>
              <a:pPr/>
              <a:t>1/8/2018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58E1BB-E726-4A8B-92E5-6F2EF200C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"/>
            <a:ext cx="8534400" cy="1219200"/>
          </a:xfrm>
        </p:spPr>
        <p:txBody>
          <a:bodyPr/>
          <a:lstStyle/>
          <a:p>
            <a:r>
              <a:rPr lang="en-US" dirty="0" smtClean="0"/>
              <a:t>MKOA WA DAR ES SALAAM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TAARIFA YA UTEKELEZAJI WA SHUGHULI ZA MPANGO WA KUNUSURU KAYA MASIKINI (TASAF III</a:t>
            </a:r>
            <a:r>
              <a:rPr lang="en-US" sz="4800" b="1" dirty="0" smtClean="0"/>
              <a:t>)</a:t>
            </a:r>
          </a:p>
          <a:p>
            <a:endParaRPr lang="en-US" sz="4800" b="1" dirty="0" smtClean="0"/>
          </a:p>
          <a:p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Katika</a:t>
            </a:r>
            <a:r>
              <a:rPr lang="en-GB" dirty="0" smtClean="0"/>
              <a:t> </a:t>
            </a:r>
            <a:r>
              <a:rPr lang="en-GB" dirty="0" err="1" smtClean="0"/>
              <a:t>Mkoa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Dar </a:t>
            </a:r>
            <a:r>
              <a:rPr lang="en-GB" dirty="0" err="1" smtClean="0"/>
              <a:t>es</a:t>
            </a:r>
            <a:r>
              <a:rPr lang="en-GB" dirty="0" smtClean="0"/>
              <a:t> Salaam, </a:t>
            </a:r>
            <a:r>
              <a:rPr lang="en-GB" dirty="0" err="1" smtClean="0"/>
              <a:t>Halmashauri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Manispaa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Ilala</a:t>
            </a:r>
            <a:r>
              <a:rPr lang="en-GB" dirty="0" smtClean="0"/>
              <a:t> </a:t>
            </a:r>
            <a:r>
              <a:rPr lang="en-GB" dirty="0" err="1" smtClean="0"/>
              <a:t>ndiyo</a:t>
            </a:r>
            <a:r>
              <a:rPr lang="en-GB" dirty="0" smtClean="0"/>
              <a:t> </a:t>
            </a:r>
            <a:r>
              <a:rPr lang="en-GB" dirty="0" err="1" smtClean="0"/>
              <a:t>inayotekeleza</a:t>
            </a:r>
            <a:r>
              <a:rPr lang="en-GB" dirty="0" smtClean="0"/>
              <a:t> </a:t>
            </a:r>
            <a:r>
              <a:rPr lang="en-GB" dirty="0" err="1" smtClean="0"/>
              <a:t>miradi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ajira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muda</a:t>
            </a:r>
            <a:r>
              <a:rPr lang="en-GB" dirty="0" smtClean="0"/>
              <a:t> </a:t>
            </a:r>
            <a:r>
              <a:rPr lang="en-GB" dirty="0" err="1" smtClean="0"/>
              <a:t>mfupi</a:t>
            </a:r>
            <a:r>
              <a:rPr lang="en-GB" dirty="0" smtClean="0"/>
              <a:t>, </a:t>
            </a:r>
            <a:r>
              <a:rPr lang="en-GB" dirty="0" err="1" smtClean="0"/>
              <a:t>ambapo</a:t>
            </a:r>
            <a:r>
              <a:rPr lang="en-GB" dirty="0" smtClean="0"/>
              <a:t> </a:t>
            </a:r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miradi</a:t>
            </a:r>
            <a:r>
              <a:rPr lang="en-GB" dirty="0" smtClean="0"/>
              <a:t> 72 </a:t>
            </a:r>
            <a:r>
              <a:rPr lang="en-GB" dirty="0" err="1" smtClean="0"/>
              <a:t>ilitekelezwa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yalifanyika</a:t>
            </a:r>
            <a:r>
              <a:rPr lang="en-GB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- </a:t>
            </a:r>
            <a:r>
              <a:rPr lang="en-GB" dirty="0" err="1" smtClean="0"/>
              <a:t>Tsh</a:t>
            </a:r>
            <a:r>
              <a:rPr lang="en-GB" dirty="0" smtClean="0"/>
              <a:t> 367,358,200.00 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CMC- </a:t>
            </a:r>
            <a:r>
              <a:rPr lang="en-GB" dirty="0" err="1" smtClean="0"/>
              <a:t>Tsh</a:t>
            </a:r>
            <a:r>
              <a:rPr lang="en-GB" dirty="0" smtClean="0"/>
              <a:t> 9,936,000.00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LSP- </a:t>
            </a:r>
            <a:r>
              <a:rPr lang="en-GB" dirty="0" err="1" smtClean="0"/>
              <a:t>Tsh</a:t>
            </a:r>
            <a:r>
              <a:rPr lang="en-GB" dirty="0" smtClean="0"/>
              <a:t> 10,800,000.00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ajili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vifaa</a:t>
            </a:r>
            <a:r>
              <a:rPr lang="en-GB" dirty="0" smtClean="0"/>
              <a:t>- </a:t>
            </a:r>
            <a:r>
              <a:rPr lang="en-GB" dirty="0" err="1" smtClean="0"/>
              <a:t>Tsh</a:t>
            </a:r>
            <a:r>
              <a:rPr lang="en-GB" dirty="0" smtClean="0"/>
              <a:t> 150,374,000.00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2.3 </a:t>
            </a:r>
            <a:r>
              <a:rPr lang="en-GB" dirty="0" err="1" smtClean="0"/>
              <a:t>Ajira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Muda</a:t>
            </a:r>
            <a:r>
              <a:rPr lang="en-GB" dirty="0" smtClean="0"/>
              <a:t> </a:t>
            </a:r>
            <a:r>
              <a:rPr lang="en-GB" dirty="0" err="1" smtClean="0"/>
              <a:t>Mfupi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Mkoa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Dar </a:t>
            </a:r>
            <a:r>
              <a:rPr lang="en-GB" dirty="0" err="1" smtClean="0"/>
              <a:t>es</a:t>
            </a:r>
            <a:r>
              <a:rPr lang="en-GB" dirty="0" smtClean="0"/>
              <a:t> Salaam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vituo</a:t>
            </a:r>
            <a:r>
              <a:rPr lang="en-GB" dirty="0" smtClean="0"/>
              <a:t> </a:t>
            </a:r>
            <a:r>
              <a:rPr lang="en-GB" dirty="0" err="1" smtClean="0"/>
              <a:t>vya</a:t>
            </a:r>
            <a:r>
              <a:rPr lang="en-GB" dirty="0" smtClean="0"/>
              <a:t> afya,zahanati,hospitali118, </a:t>
            </a:r>
            <a:r>
              <a:rPr lang="en-GB" dirty="0" err="1" smtClean="0"/>
              <a:t>zinazotoa</a:t>
            </a:r>
            <a:r>
              <a:rPr lang="en-GB" dirty="0" smtClean="0"/>
              <a:t> </a:t>
            </a:r>
            <a:r>
              <a:rPr lang="en-GB" dirty="0" err="1" smtClean="0"/>
              <a:t>huduma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, </a:t>
            </a:r>
            <a:r>
              <a:rPr lang="en-GB" dirty="0" err="1" smtClean="0"/>
              <a:t>ambapo</a:t>
            </a:r>
            <a:r>
              <a:rPr lang="en-GB" dirty="0" smtClean="0"/>
              <a:t> </a:t>
            </a:r>
            <a:r>
              <a:rPr lang="en-GB" dirty="0" err="1" smtClean="0"/>
              <a:t>watoto</a:t>
            </a:r>
            <a:r>
              <a:rPr lang="en-GB" dirty="0" smtClean="0"/>
              <a:t> 9,733 </a:t>
            </a:r>
            <a:r>
              <a:rPr lang="en-GB" dirty="0" err="1" smtClean="0"/>
              <a:t>hupata</a:t>
            </a:r>
            <a:r>
              <a:rPr lang="en-GB" dirty="0" smtClean="0"/>
              <a:t> </a:t>
            </a:r>
            <a:r>
              <a:rPr lang="en-GB" dirty="0" err="1" smtClean="0"/>
              <a:t>huduma</a:t>
            </a:r>
            <a:r>
              <a:rPr lang="en-GB" dirty="0" smtClean="0"/>
              <a:t> </a:t>
            </a:r>
            <a:r>
              <a:rPr lang="en-GB" dirty="0" err="1" smtClean="0"/>
              <a:t>kwenye</a:t>
            </a:r>
            <a:r>
              <a:rPr lang="en-GB" dirty="0" smtClean="0"/>
              <a:t> </a:t>
            </a:r>
            <a:r>
              <a:rPr lang="en-GB" dirty="0" err="1" smtClean="0"/>
              <a:t>vituo</a:t>
            </a:r>
            <a:r>
              <a:rPr lang="en-GB" dirty="0" smtClean="0"/>
              <a:t> </a:t>
            </a:r>
            <a:r>
              <a:rPr lang="en-GB" dirty="0" err="1" smtClean="0"/>
              <a:t>hivyo</a:t>
            </a:r>
            <a:r>
              <a:rPr lang="en-GB" dirty="0" smtClean="0"/>
              <a:t> </a:t>
            </a:r>
            <a:r>
              <a:rPr lang="en-GB" dirty="0" err="1" smtClean="0"/>
              <a:t>hadi</a:t>
            </a:r>
            <a:r>
              <a:rPr lang="en-GB" dirty="0" smtClean="0"/>
              <a:t> </a:t>
            </a:r>
            <a:r>
              <a:rPr lang="en-GB" dirty="0" err="1" smtClean="0"/>
              <a:t>sasa</a:t>
            </a:r>
            <a:r>
              <a:rPr lang="en-GB" dirty="0" smtClean="0"/>
              <a:t>. </a:t>
            </a:r>
            <a:r>
              <a:rPr lang="en-GB" dirty="0" err="1" smtClean="0"/>
              <a:t>Hadi</a:t>
            </a:r>
            <a:r>
              <a:rPr lang="en-GB" dirty="0" smtClean="0"/>
              <a:t> </a:t>
            </a:r>
            <a:r>
              <a:rPr lang="en-GB" dirty="0" err="1" smtClean="0"/>
              <a:t>sasa</a:t>
            </a:r>
            <a:r>
              <a:rPr lang="en-GB" dirty="0" smtClean="0"/>
              <a:t> </a:t>
            </a:r>
            <a:r>
              <a:rPr lang="en-GB" dirty="0" err="1" smtClean="0"/>
              <a:t>kiwango</a:t>
            </a:r>
            <a:r>
              <a:rPr lang="en-GB" dirty="0" smtClean="0"/>
              <a:t> cha </a:t>
            </a:r>
            <a:r>
              <a:rPr lang="en-GB" dirty="0" err="1" smtClean="0"/>
              <a:t>utimizaji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masharti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afya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wastani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aslimia</a:t>
            </a:r>
            <a:r>
              <a:rPr lang="en-GB" dirty="0" smtClean="0"/>
              <a:t> 54%</a:t>
            </a:r>
          </a:p>
          <a:p>
            <a:r>
              <a:rPr lang="en-GB" dirty="0" err="1" smtClean="0"/>
              <a:t>Utimizaji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masharti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Elimu</a:t>
            </a:r>
            <a:r>
              <a:rPr lang="en-GB" dirty="0" smtClean="0"/>
              <a:t>, </a:t>
            </a:r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shule</a:t>
            </a:r>
            <a:r>
              <a:rPr lang="en-GB" dirty="0" smtClean="0"/>
              <a:t> 359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msingi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sekondarin</a:t>
            </a:r>
            <a:r>
              <a:rPr lang="en-GB" dirty="0" smtClean="0"/>
              <a:t> 123 </a:t>
            </a:r>
            <a:r>
              <a:rPr lang="en-GB" dirty="0" err="1" smtClean="0"/>
              <a:t>zinatoa</a:t>
            </a:r>
            <a:r>
              <a:rPr lang="en-GB" dirty="0" smtClean="0"/>
              <a:t> </a:t>
            </a:r>
            <a:r>
              <a:rPr lang="en-GB" dirty="0" err="1" smtClean="0"/>
              <a:t>huduma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Elimu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watoto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. </a:t>
            </a:r>
            <a:r>
              <a:rPr lang="en-GB" dirty="0" err="1" smtClean="0"/>
              <a:t>ambapo</a:t>
            </a:r>
            <a:r>
              <a:rPr lang="en-GB" dirty="0" smtClean="0"/>
              <a:t> </a:t>
            </a:r>
            <a:r>
              <a:rPr lang="en-GB" dirty="0" err="1" smtClean="0"/>
              <a:t>watoto</a:t>
            </a:r>
            <a:r>
              <a:rPr lang="en-GB" dirty="0" smtClean="0"/>
              <a:t> 14,985 </a:t>
            </a:r>
            <a:r>
              <a:rPr lang="en-GB" dirty="0" err="1" smtClean="0"/>
              <a:t>hupata</a:t>
            </a:r>
            <a:r>
              <a:rPr lang="en-GB" dirty="0" smtClean="0"/>
              <a:t> </a:t>
            </a:r>
            <a:r>
              <a:rPr lang="en-GB" dirty="0" err="1" smtClean="0"/>
              <a:t>huduma</a:t>
            </a:r>
            <a:r>
              <a:rPr lang="en-GB" dirty="0" smtClean="0"/>
              <a:t> </a:t>
            </a:r>
            <a:r>
              <a:rPr lang="en-GB" dirty="0" err="1" smtClean="0"/>
              <a:t>kwenye</a:t>
            </a:r>
            <a:r>
              <a:rPr lang="en-GB" dirty="0" smtClean="0"/>
              <a:t> </a:t>
            </a:r>
            <a:r>
              <a:rPr lang="en-GB" dirty="0" err="1" smtClean="0"/>
              <a:t>shule</a:t>
            </a:r>
            <a:r>
              <a:rPr lang="en-GB" dirty="0" smtClean="0"/>
              <a:t> </a:t>
            </a:r>
            <a:r>
              <a:rPr lang="en-GB" dirty="0" err="1" smtClean="0"/>
              <a:t>hivyo</a:t>
            </a:r>
            <a:r>
              <a:rPr lang="en-GB" dirty="0" smtClean="0"/>
              <a:t> </a:t>
            </a:r>
            <a:r>
              <a:rPr lang="en-GB" dirty="0" err="1" smtClean="0"/>
              <a:t>hadi</a:t>
            </a:r>
            <a:r>
              <a:rPr lang="en-GB" dirty="0" smtClean="0"/>
              <a:t> </a:t>
            </a:r>
            <a:r>
              <a:rPr lang="en-GB" dirty="0" err="1" smtClean="0"/>
              <a:t>sasa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Hadi</a:t>
            </a:r>
            <a:r>
              <a:rPr lang="en-GB" dirty="0" smtClean="0"/>
              <a:t> </a:t>
            </a:r>
            <a:r>
              <a:rPr lang="en-GB" dirty="0" err="1" smtClean="0"/>
              <a:t>sasa</a:t>
            </a:r>
            <a:r>
              <a:rPr lang="en-GB" dirty="0" smtClean="0"/>
              <a:t> </a:t>
            </a:r>
            <a:r>
              <a:rPr lang="en-GB" dirty="0" err="1" smtClean="0"/>
              <a:t>kiwango</a:t>
            </a:r>
            <a:r>
              <a:rPr lang="en-GB" dirty="0" smtClean="0"/>
              <a:t> cha </a:t>
            </a:r>
            <a:r>
              <a:rPr lang="en-GB" dirty="0" err="1" smtClean="0"/>
              <a:t>utimizaji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masharti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Elimu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wastani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aslimia</a:t>
            </a:r>
            <a:r>
              <a:rPr lang="en-GB" dirty="0" smtClean="0"/>
              <a:t> 32.3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3.0: </a:t>
            </a:r>
            <a:r>
              <a:rPr lang="en-GB" dirty="0" err="1" smtClean="0"/>
              <a:t>Utimizaji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Masharti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Mkoa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Dar </a:t>
            </a:r>
            <a:r>
              <a:rPr lang="en-GB" dirty="0" err="1" smtClean="0"/>
              <a:t>es</a:t>
            </a:r>
            <a:r>
              <a:rPr lang="en-GB" dirty="0" smtClean="0"/>
              <a:t> Salaam </a:t>
            </a:r>
            <a:r>
              <a:rPr lang="en-GB" dirty="0" err="1" smtClean="0"/>
              <a:t>haujaanza</a:t>
            </a:r>
            <a:r>
              <a:rPr lang="en-GB" dirty="0" smtClean="0"/>
              <a:t> </a:t>
            </a:r>
            <a:r>
              <a:rPr lang="en-GB" dirty="0" err="1" smtClean="0"/>
              <a:t>utekelezaji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miradi</a:t>
            </a:r>
            <a:r>
              <a:rPr lang="en-GB" dirty="0" smtClean="0"/>
              <a:t> </a:t>
            </a:r>
            <a:r>
              <a:rPr lang="en-GB" dirty="0" err="1" smtClean="0"/>
              <a:t>hiyo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4.0: </a:t>
            </a:r>
            <a:r>
              <a:rPr lang="en-GB" dirty="0" err="1" smtClean="0"/>
              <a:t>Miradi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miundombinu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Kuweka</a:t>
            </a:r>
            <a:r>
              <a:rPr lang="en-GB" dirty="0" smtClean="0"/>
              <a:t> </a:t>
            </a:r>
            <a:r>
              <a:rPr lang="en-GB" dirty="0" err="1" smtClean="0"/>
              <a:t>akiba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Kila</a:t>
            </a:r>
            <a:r>
              <a:rPr lang="en-GB" dirty="0" smtClean="0"/>
              <a:t> </a:t>
            </a:r>
            <a:r>
              <a:rPr lang="en-GB" dirty="0" err="1" smtClean="0"/>
              <a:t>Manispaa</a:t>
            </a:r>
            <a:r>
              <a:rPr lang="en-GB" dirty="0" smtClean="0"/>
              <a:t> </a:t>
            </a:r>
            <a:r>
              <a:rPr lang="en-GB" dirty="0" err="1" smtClean="0"/>
              <a:t>imeandaa</a:t>
            </a:r>
            <a:r>
              <a:rPr lang="en-GB" dirty="0" smtClean="0"/>
              <a:t> </a:t>
            </a:r>
            <a:r>
              <a:rPr lang="en-GB" dirty="0" err="1" smtClean="0"/>
              <a:t>daftari</a:t>
            </a:r>
            <a:r>
              <a:rPr lang="en-GB" dirty="0" smtClean="0"/>
              <a:t> </a:t>
            </a:r>
            <a:r>
              <a:rPr lang="en-GB" dirty="0" err="1" smtClean="0"/>
              <a:t>maalum</a:t>
            </a:r>
            <a:r>
              <a:rPr lang="en-GB" dirty="0" smtClean="0"/>
              <a:t> la </a:t>
            </a:r>
            <a:r>
              <a:rPr lang="en-GB" dirty="0" err="1" smtClean="0"/>
              <a:t>kuandikisha</a:t>
            </a:r>
            <a:r>
              <a:rPr lang="en-GB" dirty="0" smtClean="0"/>
              <a:t> </a:t>
            </a:r>
            <a:r>
              <a:rPr lang="en-GB" dirty="0" err="1" smtClean="0"/>
              <a:t>malalamiko</a:t>
            </a:r>
            <a:r>
              <a:rPr lang="en-GB" dirty="0" smtClean="0"/>
              <a:t> </a:t>
            </a:r>
            <a:r>
              <a:rPr lang="en-GB" dirty="0" err="1" smtClean="0"/>
              <a:t>yanayowasilishwa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Ngazi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Manispaa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Mitaa).</a:t>
            </a:r>
          </a:p>
          <a:p>
            <a:r>
              <a:rPr lang="en-GB" dirty="0" err="1" smtClean="0"/>
              <a:t>Baadhi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malalamiko</a:t>
            </a:r>
            <a:r>
              <a:rPr lang="en-GB" dirty="0" smtClean="0"/>
              <a:t> </a:t>
            </a:r>
            <a:r>
              <a:rPr lang="en-GB" dirty="0" err="1" smtClean="0"/>
              <a:t>yao</a:t>
            </a:r>
            <a:r>
              <a:rPr lang="en-GB" dirty="0" smtClean="0"/>
              <a:t> </a:t>
            </a:r>
            <a:r>
              <a:rPr lang="en-GB" dirty="0" err="1" smtClean="0"/>
              <a:t>hujaziwa</a:t>
            </a:r>
            <a:r>
              <a:rPr lang="en-GB" dirty="0" smtClean="0"/>
              <a:t> </a:t>
            </a:r>
            <a:r>
              <a:rPr lang="en-GB" dirty="0" err="1" smtClean="0"/>
              <a:t>fomu</a:t>
            </a:r>
            <a:r>
              <a:rPr lang="en-GB" dirty="0" smtClean="0"/>
              <a:t> </a:t>
            </a:r>
            <a:r>
              <a:rPr lang="en-GB" dirty="0" err="1" smtClean="0"/>
              <a:t>maalum</a:t>
            </a:r>
            <a:r>
              <a:rPr lang="en-GB" dirty="0" smtClean="0"/>
              <a:t> </a:t>
            </a:r>
            <a:r>
              <a:rPr lang="en-GB" dirty="0" err="1" smtClean="0"/>
              <a:t>kulingana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lalamiko</a:t>
            </a:r>
            <a:r>
              <a:rPr lang="en-GB" dirty="0" smtClean="0"/>
              <a:t> </a:t>
            </a:r>
            <a:r>
              <a:rPr lang="en-GB" dirty="0" err="1" smtClean="0"/>
              <a:t>alilonalo</a:t>
            </a:r>
            <a:r>
              <a:rPr lang="en-GB" dirty="0" smtClean="0"/>
              <a:t>.(</a:t>
            </a:r>
            <a:r>
              <a:rPr lang="en-GB" dirty="0" err="1" smtClean="0"/>
              <a:t>Mfano</a:t>
            </a:r>
            <a:r>
              <a:rPr lang="en-GB" dirty="0" smtClean="0"/>
              <a:t>; </a:t>
            </a:r>
            <a:r>
              <a:rPr lang="en-GB" dirty="0" err="1" smtClean="0"/>
              <a:t>Madai</a:t>
            </a:r>
            <a:r>
              <a:rPr lang="en-GB" dirty="0" smtClean="0"/>
              <a:t>, </a:t>
            </a:r>
            <a:r>
              <a:rPr lang="en-GB" dirty="0" err="1" smtClean="0"/>
              <a:t>marekebisho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majina</a:t>
            </a:r>
            <a:r>
              <a:rPr lang="en-GB" dirty="0" smtClean="0"/>
              <a:t> </a:t>
            </a:r>
            <a:r>
              <a:rPr lang="en-GB" dirty="0" err="1" smtClean="0"/>
              <a:t>n.k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Malalamiko</a:t>
            </a:r>
            <a:r>
              <a:rPr lang="en-GB" dirty="0" smtClean="0"/>
              <a:t> </a:t>
            </a:r>
            <a:r>
              <a:rPr lang="en-GB" dirty="0" err="1" smtClean="0"/>
              <a:t>yanayoshindikana</a:t>
            </a:r>
            <a:r>
              <a:rPr lang="en-GB" dirty="0" smtClean="0"/>
              <a:t> </a:t>
            </a:r>
            <a:r>
              <a:rPr lang="en-GB" dirty="0" err="1" smtClean="0"/>
              <a:t>kutatuliwa</a:t>
            </a:r>
            <a:r>
              <a:rPr lang="en-GB" dirty="0" smtClean="0"/>
              <a:t> </a:t>
            </a:r>
            <a:r>
              <a:rPr lang="en-GB" dirty="0" err="1" smtClean="0"/>
              <a:t>ngazi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Manispaa</a:t>
            </a:r>
            <a:r>
              <a:rPr lang="en-GB" dirty="0" smtClean="0"/>
              <a:t> </a:t>
            </a:r>
            <a:r>
              <a:rPr lang="en-GB" dirty="0" err="1" smtClean="0"/>
              <a:t>huwasilishwa</a:t>
            </a:r>
            <a:r>
              <a:rPr lang="en-GB" dirty="0" smtClean="0"/>
              <a:t> TASAF </a:t>
            </a:r>
            <a:r>
              <a:rPr lang="en-GB" dirty="0" err="1" smtClean="0"/>
              <a:t>Makao</a:t>
            </a:r>
            <a:r>
              <a:rPr lang="en-GB" dirty="0" smtClean="0"/>
              <a:t> </a:t>
            </a:r>
            <a:r>
              <a:rPr lang="en-GB" dirty="0" err="1" smtClean="0"/>
              <a:t>Makuu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5.0: </a:t>
            </a:r>
            <a:r>
              <a:rPr lang="en-GB" dirty="0" err="1" smtClean="0"/>
              <a:t>Ushughulikiaji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Malalamiko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Ukaguzi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shughuli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 </a:t>
            </a:r>
            <a:r>
              <a:rPr lang="en-GB" dirty="0" err="1" smtClean="0"/>
              <a:t>Mpango</a:t>
            </a:r>
            <a:r>
              <a:rPr lang="en-GB" dirty="0" smtClean="0"/>
              <a:t> </a:t>
            </a:r>
            <a:r>
              <a:rPr lang="en-GB" dirty="0" err="1" smtClean="0"/>
              <a:t>hufanyika</a:t>
            </a:r>
            <a:r>
              <a:rPr lang="en-GB" dirty="0" smtClean="0"/>
              <a:t> </a:t>
            </a:r>
            <a:r>
              <a:rPr lang="en-GB" dirty="0" err="1" smtClean="0"/>
              <a:t>kila</a:t>
            </a:r>
            <a:r>
              <a:rPr lang="en-GB" dirty="0" smtClean="0"/>
              <a:t> </a:t>
            </a:r>
            <a:r>
              <a:rPr lang="en-GB" dirty="0" err="1" smtClean="0"/>
              <a:t>baada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miezi</a:t>
            </a:r>
            <a:r>
              <a:rPr lang="en-GB" dirty="0" smtClean="0"/>
              <a:t> </a:t>
            </a:r>
            <a:r>
              <a:rPr lang="en-GB" dirty="0" err="1" smtClean="0"/>
              <a:t>mitatu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taarifa</a:t>
            </a:r>
            <a:r>
              <a:rPr lang="en-GB" dirty="0" smtClean="0"/>
              <a:t> </a:t>
            </a:r>
            <a:r>
              <a:rPr lang="en-GB" dirty="0" err="1" smtClean="0"/>
              <a:t>huwasilishwa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Mkurugenzi</a:t>
            </a:r>
            <a:r>
              <a:rPr lang="en-GB" dirty="0" smtClean="0"/>
              <a:t>.</a:t>
            </a:r>
          </a:p>
          <a:p>
            <a:r>
              <a:rPr lang="en-GB" dirty="0" smtClean="0"/>
              <a:t>Pia </a:t>
            </a:r>
            <a:r>
              <a:rPr lang="en-GB" dirty="0" err="1" smtClean="0"/>
              <a:t>ukaguzi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nje</a:t>
            </a:r>
            <a:r>
              <a:rPr lang="en-GB" dirty="0" smtClean="0"/>
              <a:t> (NAO) </a:t>
            </a:r>
            <a:r>
              <a:rPr lang="en-GB" dirty="0" err="1" smtClean="0"/>
              <a:t>hufanyika</a:t>
            </a:r>
            <a:r>
              <a:rPr lang="en-GB" dirty="0" smtClean="0"/>
              <a:t> </a:t>
            </a:r>
            <a:r>
              <a:rPr lang="en-GB" dirty="0" err="1" smtClean="0"/>
              <a:t>kila</a:t>
            </a:r>
            <a:r>
              <a:rPr lang="en-GB" dirty="0" smtClean="0"/>
              <a:t> </a:t>
            </a:r>
            <a:r>
              <a:rPr lang="en-GB" dirty="0" err="1" smtClean="0"/>
              <a:t>mwaka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.</a:t>
            </a:r>
          </a:p>
          <a:p>
            <a:r>
              <a:rPr lang="en-GB" dirty="0" smtClean="0"/>
              <a:t>Pia </a:t>
            </a:r>
            <a:r>
              <a:rPr lang="en-GB" dirty="0" err="1" smtClean="0"/>
              <a:t>timu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Mkoa</a:t>
            </a:r>
            <a:r>
              <a:rPr lang="en-GB" dirty="0" smtClean="0"/>
              <a:t> </a:t>
            </a:r>
            <a:r>
              <a:rPr lang="en-GB" dirty="0" err="1" smtClean="0"/>
              <a:t>hufanya</a:t>
            </a:r>
            <a:r>
              <a:rPr lang="en-GB" dirty="0" smtClean="0"/>
              <a:t> </a:t>
            </a:r>
            <a:r>
              <a:rPr lang="en-GB" dirty="0" err="1" smtClean="0"/>
              <a:t>ufuatiliaji</a:t>
            </a:r>
            <a:r>
              <a:rPr lang="en-GB" dirty="0" smtClean="0"/>
              <a:t> </a:t>
            </a:r>
            <a:r>
              <a:rPr lang="en-GB" dirty="0" err="1" smtClean="0"/>
              <a:t>mara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mara</a:t>
            </a:r>
            <a:r>
              <a:rPr lang="en-GB" smtClean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6.0: </a:t>
            </a:r>
            <a:r>
              <a:rPr lang="en-GB" dirty="0" err="1" smtClean="0"/>
              <a:t>Ukaguzi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shughuli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Mpango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uwasilishaji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taarifa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Badhi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walengwa</a:t>
            </a:r>
            <a:r>
              <a:rPr lang="en-US" dirty="0" smtClean="0"/>
              <a:t> </a:t>
            </a:r>
            <a:r>
              <a:rPr lang="en-US" dirty="0" err="1" smtClean="0"/>
              <a:t>wamefanikiwa</a:t>
            </a:r>
            <a:r>
              <a:rPr lang="en-US" dirty="0" smtClean="0"/>
              <a:t> </a:t>
            </a:r>
            <a:r>
              <a:rPr lang="en-US" dirty="0" err="1" smtClean="0"/>
              <a:t>kununua</a:t>
            </a:r>
            <a:r>
              <a:rPr lang="en-US" dirty="0" smtClean="0"/>
              <a:t> </a:t>
            </a:r>
            <a:r>
              <a:rPr lang="en-US" dirty="0" err="1" smtClean="0"/>
              <a:t>simu</a:t>
            </a:r>
            <a:r>
              <a:rPr lang="en-US" dirty="0" smtClean="0"/>
              <a:t> </a:t>
            </a:r>
            <a:r>
              <a:rPr lang="en-US" dirty="0" err="1" smtClean="0"/>
              <a:t>kupitia</a:t>
            </a:r>
            <a:r>
              <a:rPr lang="en-US" dirty="0" smtClean="0"/>
              <a:t> </a:t>
            </a:r>
            <a:r>
              <a:rPr lang="en-US" dirty="0" err="1" smtClean="0"/>
              <a:t>malipo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ruzuku</a:t>
            </a:r>
            <a:r>
              <a:rPr lang="en-US" dirty="0" smtClean="0"/>
              <a:t> , </a:t>
            </a:r>
            <a:r>
              <a:rPr lang="en-US" dirty="0" err="1" smtClean="0"/>
              <a:t>hii</a:t>
            </a:r>
            <a:r>
              <a:rPr lang="en-US" dirty="0" smtClean="0"/>
              <a:t> </a:t>
            </a:r>
            <a:r>
              <a:rPr lang="en-US" dirty="0" err="1" smtClean="0"/>
              <a:t>imesaidia</a:t>
            </a:r>
            <a:r>
              <a:rPr lang="en-US" dirty="0" smtClean="0"/>
              <a:t> </a:t>
            </a:r>
            <a:r>
              <a:rPr lang="en-US" dirty="0" err="1" smtClean="0"/>
              <a:t>wao</a:t>
            </a:r>
            <a:r>
              <a:rPr lang="en-US" dirty="0" smtClean="0"/>
              <a:t> </a:t>
            </a:r>
            <a:r>
              <a:rPr lang="en-US" dirty="0" err="1" smtClean="0"/>
              <a:t>kujisajili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malipo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kimtandao</a:t>
            </a:r>
            <a:endParaRPr lang="en-GB" dirty="0" smtClean="0"/>
          </a:p>
          <a:p>
            <a:pPr lvl="0"/>
            <a:r>
              <a:rPr lang="en-US" dirty="0" err="1" smtClean="0"/>
              <a:t>Miradi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PWP </a:t>
            </a:r>
            <a:r>
              <a:rPr lang="en-US" dirty="0" err="1" smtClean="0"/>
              <a:t>imesaidia</a:t>
            </a:r>
            <a:r>
              <a:rPr lang="en-US" dirty="0" smtClean="0"/>
              <a:t> </a:t>
            </a:r>
            <a:r>
              <a:rPr lang="en-US" dirty="0" err="1" smtClean="0"/>
              <a:t>kuboresha</a:t>
            </a:r>
            <a:r>
              <a:rPr lang="en-US" dirty="0" smtClean="0"/>
              <a:t> </a:t>
            </a:r>
            <a:r>
              <a:rPr lang="en-US" dirty="0" err="1" smtClean="0"/>
              <a:t>mazingira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jamii</a:t>
            </a:r>
            <a:r>
              <a:rPr lang="en-US" dirty="0" smtClean="0"/>
              <a:t> </a:t>
            </a:r>
            <a:r>
              <a:rPr lang="en-US" dirty="0" err="1" smtClean="0"/>
              <a:t>mfano</a:t>
            </a:r>
            <a:r>
              <a:rPr lang="en-US" dirty="0" smtClean="0"/>
              <a:t> </a:t>
            </a:r>
            <a:r>
              <a:rPr lang="en-US" dirty="0" err="1" smtClean="0"/>
              <a:t>mtaa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Uwanja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Nyani</a:t>
            </a:r>
            <a:r>
              <a:rPr lang="en-US" dirty="0" smtClean="0"/>
              <a:t> </a:t>
            </a:r>
            <a:r>
              <a:rPr lang="en-US" dirty="0" err="1" smtClean="0"/>
              <a:t>wameboresha</a:t>
            </a:r>
            <a:r>
              <a:rPr lang="en-US" dirty="0" smtClean="0"/>
              <a:t> </a:t>
            </a:r>
            <a:r>
              <a:rPr lang="en-US" dirty="0" err="1" smtClean="0"/>
              <a:t>mazingira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eneo</a:t>
            </a:r>
            <a:r>
              <a:rPr lang="en-US" dirty="0" smtClean="0"/>
              <a:t> la </a:t>
            </a:r>
            <a:r>
              <a:rPr lang="en-US" dirty="0" err="1" smtClean="0"/>
              <a:t>zahanati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Kiboga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kupanda</a:t>
            </a:r>
            <a:r>
              <a:rPr lang="en-US" dirty="0" smtClean="0"/>
              <a:t> </a:t>
            </a:r>
            <a:r>
              <a:rPr lang="en-US" dirty="0" err="1" smtClean="0"/>
              <a:t>miti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matunda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kivuli</a:t>
            </a:r>
            <a:r>
              <a:rPr lang="en-US" dirty="0" smtClean="0"/>
              <a:t>.</a:t>
            </a:r>
            <a:endParaRPr lang="en-GB" dirty="0" smtClean="0"/>
          </a:p>
          <a:p>
            <a:pPr lvl="0"/>
            <a:r>
              <a:rPr lang="en-US" dirty="0" err="1" smtClean="0"/>
              <a:t>Baadhi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walengwa</a:t>
            </a:r>
            <a:r>
              <a:rPr lang="en-US" dirty="0" smtClean="0"/>
              <a:t> </a:t>
            </a:r>
            <a:r>
              <a:rPr lang="en-US" dirty="0" err="1" smtClean="0"/>
              <a:t>wameweza</a:t>
            </a:r>
            <a:r>
              <a:rPr lang="en-US" dirty="0" smtClean="0"/>
              <a:t> </a:t>
            </a:r>
            <a:r>
              <a:rPr lang="en-US" dirty="0" err="1" smtClean="0"/>
              <a:t>kuanzisha</a:t>
            </a:r>
            <a:r>
              <a:rPr lang="en-US" dirty="0" smtClean="0"/>
              <a:t> </a:t>
            </a:r>
            <a:r>
              <a:rPr lang="en-US" dirty="0" err="1" smtClean="0"/>
              <a:t>miradi</a:t>
            </a:r>
            <a:r>
              <a:rPr lang="en-US" dirty="0" smtClean="0"/>
              <a:t> </a:t>
            </a:r>
            <a:r>
              <a:rPr lang="en-US" dirty="0" err="1" smtClean="0"/>
              <a:t>endelevu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kufanya</a:t>
            </a:r>
            <a:r>
              <a:rPr lang="en-US" dirty="0" smtClean="0"/>
              <a:t> </a:t>
            </a:r>
            <a:r>
              <a:rPr lang="en-US" dirty="0" err="1" smtClean="0"/>
              <a:t>biashara</a:t>
            </a:r>
            <a:r>
              <a:rPr lang="en-US" dirty="0" smtClean="0"/>
              <a:t> </a:t>
            </a:r>
            <a:r>
              <a:rPr lang="en-US" dirty="0" err="1" smtClean="0"/>
              <a:t>ndogondogo</a:t>
            </a:r>
            <a:r>
              <a:rPr lang="en-US" dirty="0" smtClean="0"/>
              <a:t>.</a:t>
            </a:r>
            <a:endParaRPr lang="en-GB" dirty="0" smtClean="0"/>
          </a:p>
          <a:p>
            <a:pPr lvl="0"/>
            <a:r>
              <a:rPr lang="en-US" dirty="0" err="1" smtClean="0"/>
              <a:t>Baadhi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Walengwa</a:t>
            </a:r>
            <a:r>
              <a:rPr lang="en-US" dirty="0" smtClean="0"/>
              <a:t> </a:t>
            </a:r>
            <a:r>
              <a:rPr lang="en-US" dirty="0" err="1" smtClean="0"/>
              <a:t>wamefanikiwa</a:t>
            </a:r>
            <a:r>
              <a:rPr lang="en-US" dirty="0" smtClean="0"/>
              <a:t> </a:t>
            </a:r>
            <a:r>
              <a:rPr lang="en-US" dirty="0" err="1" smtClean="0"/>
              <a:t>kuwapeleka</a:t>
            </a:r>
            <a:r>
              <a:rPr lang="en-US" dirty="0" smtClean="0"/>
              <a:t> </a:t>
            </a:r>
            <a:r>
              <a:rPr lang="en-US" dirty="0" err="1" smtClean="0"/>
              <a:t>Watoto</a:t>
            </a:r>
            <a:r>
              <a:rPr lang="en-US" dirty="0" smtClean="0"/>
              <a:t> </a:t>
            </a:r>
            <a:r>
              <a:rPr lang="en-US" dirty="0" err="1" smtClean="0"/>
              <a:t>shule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kujiunga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huduma</a:t>
            </a:r>
            <a:r>
              <a:rPr lang="en-US" dirty="0" smtClean="0"/>
              <a:t> 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Afya</a:t>
            </a:r>
            <a:r>
              <a:rPr lang="en-US" dirty="0"/>
              <a:t>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7.0: </a:t>
            </a:r>
            <a:r>
              <a:rPr lang="en-GB" dirty="0" err="1" smtClean="0"/>
              <a:t>Mfanikio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Mpango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Walengwa</a:t>
            </a:r>
            <a:r>
              <a:rPr lang="en-US" dirty="0" smtClean="0"/>
              <a:t> </a:t>
            </a:r>
            <a:r>
              <a:rPr lang="en-US" dirty="0" err="1" smtClean="0"/>
              <a:t>wameweza</a:t>
            </a:r>
            <a:r>
              <a:rPr lang="en-US" dirty="0" smtClean="0"/>
              <a:t> </a:t>
            </a:r>
            <a:r>
              <a:rPr lang="en-US" dirty="0" err="1" smtClean="0"/>
              <a:t>kuanzisha</a:t>
            </a:r>
            <a:r>
              <a:rPr lang="en-US" dirty="0" smtClean="0"/>
              <a:t> </a:t>
            </a:r>
            <a:r>
              <a:rPr lang="en-US" dirty="0" err="1" smtClean="0"/>
              <a:t>vikundi</a:t>
            </a:r>
            <a:r>
              <a:rPr lang="en-US" dirty="0" smtClean="0"/>
              <a:t> </a:t>
            </a:r>
            <a:r>
              <a:rPr lang="en-US" dirty="0" err="1" smtClean="0"/>
              <a:t>vya</a:t>
            </a:r>
            <a:r>
              <a:rPr lang="en-US" dirty="0" smtClean="0"/>
              <a:t> (VICOBA)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waweze</a:t>
            </a:r>
            <a:r>
              <a:rPr lang="en-US" dirty="0" smtClean="0"/>
              <a:t> </a:t>
            </a:r>
            <a:r>
              <a:rPr lang="en-US" dirty="0" err="1" smtClean="0"/>
              <a:t>kujikwamua</a:t>
            </a:r>
            <a:r>
              <a:rPr lang="en-US" dirty="0" smtClean="0"/>
              <a:t> </a:t>
            </a:r>
            <a:r>
              <a:rPr lang="en-US" dirty="0" err="1" smtClean="0"/>
              <a:t>kiuchumi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GB" dirty="0" smtClean="0"/>
          </a:p>
          <a:p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vikoba</a:t>
            </a:r>
            <a:r>
              <a:rPr lang="en-GB" dirty="0" smtClean="0"/>
              <a:t> 28 </a:t>
            </a:r>
            <a:r>
              <a:rPr lang="en-GB" dirty="0" err="1" smtClean="0"/>
              <a:t>vimeanzishwa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 </a:t>
            </a:r>
            <a:r>
              <a:rPr lang="en-GB" dirty="0" err="1" smtClean="0"/>
              <a:t>idadi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676 </a:t>
            </a:r>
            <a:r>
              <a:rPr lang="en-GB" dirty="0" err="1" smtClean="0"/>
              <a:t>wamejiunga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VICOBA </a:t>
            </a:r>
            <a:r>
              <a:rPr lang="en-GB" dirty="0" err="1" smtClean="0"/>
              <a:t>ambapo</a:t>
            </a:r>
            <a:r>
              <a:rPr lang="en-GB" dirty="0" smtClean="0"/>
              <a:t> </a:t>
            </a:r>
            <a:r>
              <a:rPr lang="en-GB" dirty="0" err="1" smtClean="0"/>
              <a:t>wana</a:t>
            </a:r>
            <a:r>
              <a:rPr lang="en-GB" dirty="0" smtClean="0"/>
              <a:t> </a:t>
            </a:r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sh</a:t>
            </a:r>
            <a:r>
              <a:rPr lang="en-GB" dirty="0" smtClean="0"/>
              <a:t> 40,135,300.00</a:t>
            </a:r>
          </a:p>
          <a:p>
            <a:r>
              <a:rPr lang="en-GB" dirty="0" err="1" smtClean="0"/>
              <a:t>Kipato</a:t>
            </a:r>
            <a:r>
              <a:rPr lang="en-GB" dirty="0" smtClean="0"/>
              <a:t> cha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kimeongezeka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Baadhi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wanapata</a:t>
            </a:r>
            <a:r>
              <a:rPr lang="en-GB" dirty="0" smtClean="0"/>
              <a:t> milo </a:t>
            </a:r>
            <a:r>
              <a:rPr lang="en-GB" dirty="0" err="1" smtClean="0"/>
              <a:t>mitatu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err="1" smtClean="0"/>
              <a:t>Mfumo</a:t>
            </a:r>
            <a:r>
              <a:rPr lang="en-GB" dirty="0" smtClean="0"/>
              <a:t> </a:t>
            </a:r>
            <a:r>
              <a:rPr lang="en-GB" dirty="0" err="1" smtClean="0"/>
              <a:t>kutokukubali</a:t>
            </a:r>
            <a:r>
              <a:rPr lang="en-GB" dirty="0" smtClean="0"/>
              <a:t> </a:t>
            </a:r>
            <a:r>
              <a:rPr lang="en-GB" dirty="0" err="1" smtClean="0"/>
              <a:t>marekebisho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taarifa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endParaRPr lang="en-GB" dirty="0" smtClean="0"/>
          </a:p>
          <a:p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njia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mtandao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tatizo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wasio</a:t>
            </a:r>
            <a:r>
              <a:rPr lang="en-GB" dirty="0" smtClean="0"/>
              <a:t> </a:t>
            </a:r>
            <a:r>
              <a:rPr lang="en-GB" dirty="0" err="1" smtClean="0"/>
              <a:t>jua</a:t>
            </a:r>
            <a:r>
              <a:rPr lang="en-GB" dirty="0" smtClean="0"/>
              <a:t> </a:t>
            </a:r>
            <a:r>
              <a:rPr lang="en-GB" dirty="0" err="1" smtClean="0"/>
              <a:t>kusoma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kuandika</a:t>
            </a:r>
            <a:endParaRPr lang="en-GB" dirty="0" smtClean="0"/>
          </a:p>
          <a:p>
            <a:r>
              <a:rPr lang="en-GB" dirty="0" err="1" smtClean="0"/>
              <a:t>Baadhi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kuto</a:t>
            </a:r>
            <a:r>
              <a:rPr lang="en-GB" dirty="0" smtClean="0"/>
              <a:t> </a:t>
            </a:r>
            <a:r>
              <a:rPr lang="en-GB" dirty="0" err="1" smtClean="0"/>
              <a:t>kujua</a:t>
            </a:r>
            <a:r>
              <a:rPr lang="en-GB" dirty="0" smtClean="0"/>
              <a:t> </a:t>
            </a:r>
            <a:r>
              <a:rPr lang="en-GB" dirty="0" err="1" smtClean="0"/>
              <a:t>matumizi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simu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mkononi</a:t>
            </a:r>
            <a:r>
              <a:rPr lang="en-GB" dirty="0" smtClean="0"/>
              <a:t> </a:t>
            </a:r>
            <a:r>
              <a:rPr lang="en-GB" dirty="0" err="1" smtClean="0"/>
              <a:t>hivyo</a:t>
            </a:r>
            <a:r>
              <a:rPr lang="en-GB" dirty="0" smtClean="0"/>
              <a:t> </a:t>
            </a:r>
            <a:r>
              <a:rPr lang="en-GB" dirty="0" err="1" smtClean="0"/>
              <a:t>kushindwa</a:t>
            </a:r>
            <a:r>
              <a:rPr lang="en-GB" dirty="0" smtClean="0"/>
              <a:t> </a:t>
            </a:r>
            <a:r>
              <a:rPr lang="en-GB" dirty="0" err="1" smtClean="0"/>
              <a:t>kufanya</a:t>
            </a:r>
            <a:r>
              <a:rPr lang="en-GB" dirty="0" smtClean="0"/>
              <a:t> </a:t>
            </a:r>
            <a:r>
              <a:rPr lang="en-GB" dirty="0" err="1" smtClean="0"/>
              <a:t>miamala</a:t>
            </a:r>
            <a:r>
              <a:rPr lang="en-GB" dirty="0" smtClean="0"/>
              <a:t> </a:t>
            </a:r>
            <a:r>
              <a:rPr lang="en-GB" dirty="0" err="1" smtClean="0"/>
              <a:t>katika</a:t>
            </a:r>
            <a:r>
              <a:rPr lang="en-GB" dirty="0" smtClean="0"/>
              <a:t> </a:t>
            </a:r>
            <a:r>
              <a:rPr lang="en-GB" dirty="0" err="1" smtClean="0"/>
              <a:t>simu</a:t>
            </a:r>
            <a:r>
              <a:rPr lang="en-GB" dirty="0" smtClean="0"/>
              <a:t> </a:t>
            </a:r>
            <a:r>
              <a:rPr lang="en-GB" dirty="0" err="1" smtClean="0"/>
              <a:t>zao</a:t>
            </a:r>
            <a:endParaRPr lang="en-GB" dirty="0" smtClean="0"/>
          </a:p>
          <a:p>
            <a:r>
              <a:rPr lang="en-GB" dirty="0" err="1" smtClean="0"/>
              <a:t>Baadhi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huogopa</a:t>
            </a:r>
            <a:r>
              <a:rPr lang="en-GB" dirty="0" smtClean="0"/>
              <a:t> </a:t>
            </a:r>
            <a:r>
              <a:rPr lang="en-GB" dirty="0" err="1" smtClean="0"/>
              <a:t>kutoa</a:t>
            </a:r>
            <a:r>
              <a:rPr lang="en-GB" dirty="0" smtClean="0"/>
              <a:t> </a:t>
            </a:r>
            <a:r>
              <a:rPr lang="en-GB" dirty="0" err="1" smtClean="0"/>
              <a:t>namba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simu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kuhofia</a:t>
            </a:r>
            <a:r>
              <a:rPr lang="en-GB" dirty="0" smtClean="0"/>
              <a:t> </a:t>
            </a:r>
            <a:r>
              <a:rPr lang="en-GB" dirty="0" err="1" smtClean="0"/>
              <a:t>kutokukidhi</a:t>
            </a:r>
            <a:r>
              <a:rPr lang="en-GB" dirty="0" smtClean="0"/>
              <a:t> </a:t>
            </a:r>
            <a:r>
              <a:rPr lang="en-GB" dirty="0" err="1" smtClean="0"/>
              <a:t>vigezo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kuondolewa</a:t>
            </a:r>
            <a:r>
              <a:rPr lang="en-GB" dirty="0" smtClean="0"/>
              <a:t> </a:t>
            </a:r>
            <a:r>
              <a:rPr lang="en-GB" dirty="0" err="1" smtClean="0"/>
              <a:t>kwenye</a:t>
            </a:r>
            <a:r>
              <a:rPr lang="en-GB" dirty="0" smtClean="0"/>
              <a:t> </a:t>
            </a:r>
            <a:r>
              <a:rPr lang="en-GB" dirty="0" err="1" smtClean="0"/>
              <a:t>Mpango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Orodha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Malipo</a:t>
            </a:r>
            <a:r>
              <a:rPr lang="en-GB" dirty="0" smtClean="0"/>
              <a:t>  </a:t>
            </a:r>
            <a:r>
              <a:rPr lang="en-GB" dirty="0" err="1" smtClean="0"/>
              <a:t>kutokuwa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Idadi</a:t>
            </a:r>
            <a:r>
              <a:rPr lang="en-GB" dirty="0" smtClean="0"/>
              <a:t> </a:t>
            </a:r>
            <a:r>
              <a:rPr lang="en-GB" dirty="0" err="1" smtClean="0"/>
              <a:t>kamili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endParaRPr lang="en-GB" dirty="0" smtClean="0"/>
          </a:p>
          <a:p>
            <a:r>
              <a:rPr lang="en-GB" dirty="0" err="1" smtClean="0"/>
              <a:t>Orodha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majina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watoto</a:t>
            </a:r>
            <a:r>
              <a:rPr lang="en-GB" dirty="0" smtClean="0"/>
              <a:t> </a:t>
            </a:r>
            <a:r>
              <a:rPr lang="en-GB" dirty="0" err="1" smtClean="0"/>
              <a:t>wanaotimiza</a:t>
            </a:r>
            <a:r>
              <a:rPr lang="en-GB" dirty="0" smtClean="0"/>
              <a:t> </a:t>
            </a:r>
            <a:r>
              <a:rPr lang="en-GB" dirty="0" err="1" smtClean="0"/>
              <a:t>masharti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elimu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afya</a:t>
            </a:r>
            <a:r>
              <a:rPr lang="en-GB" dirty="0" smtClean="0"/>
              <a:t> </a:t>
            </a:r>
            <a:r>
              <a:rPr lang="en-GB" dirty="0" err="1" smtClean="0"/>
              <a:t>kutoendana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vituo</a:t>
            </a:r>
            <a:r>
              <a:rPr lang="en-GB" dirty="0" smtClean="0"/>
              <a:t> </a:t>
            </a:r>
            <a:r>
              <a:rPr lang="en-GB" dirty="0" err="1" smtClean="0"/>
              <a:t>wanavyopatia</a:t>
            </a:r>
            <a:r>
              <a:rPr lang="en-GB" dirty="0" smtClean="0"/>
              <a:t>  </a:t>
            </a:r>
            <a:r>
              <a:rPr lang="en-GB" dirty="0" err="1" smtClean="0"/>
              <a:t>huduma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8.0: </a:t>
            </a:r>
            <a:r>
              <a:rPr lang="en-GB" dirty="0" err="1" smtClean="0"/>
              <a:t>Changamoto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r>
              <a:rPr lang="en-GB" dirty="0" err="1"/>
              <a:t>M</a:t>
            </a:r>
            <a:r>
              <a:rPr lang="en-GB" dirty="0" err="1" smtClean="0"/>
              <a:t>fumo</a:t>
            </a:r>
            <a:r>
              <a:rPr lang="en-GB" dirty="0" smtClean="0"/>
              <a:t> </a:t>
            </a:r>
            <a:r>
              <a:rPr lang="en-GB" dirty="0" err="1" smtClean="0"/>
              <a:t>kutokukubali</a:t>
            </a:r>
            <a:r>
              <a:rPr lang="en-GB" dirty="0" smtClean="0"/>
              <a:t>  </a:t>
            </a:r>
            <a:r>
              <a:rPr lang="en-GB" dirty="0" err="1" smtClean="0"/>
              <a:t>marekebisho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baadhi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taarifa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, </a:t>
            </a:r>
            <a:r>
              <a:rPr lang="en-GB" dirty="0" err="1" smtClean="0"/>
              <a:t>liliwasilishwa</a:t>
            </a:r>
            <a:r>
              <a:rPr lang="en-GB" dirty="0" smtClean="0"/>
              <a:t> TASAF </a:t>
            </a:r>
            <a:r>
              <a:rPr lang="en-GB" dirty="0" err="1" smtClean="0"/>
              <a:t>Makao</a:t>
            </a:r>
            <a:r>
              <a:rPr lang="en-GB" dirty="0" smtClean="0"/>
              <a:t> </a:t>
            </a:r>
            <a:r>
              <a:rPr lang="en-GB" dirty="0" err="1" smtClean="0"/>
              <a:t>Makuu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utatuzi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Elimu</a:t>
            </a:r>
            <a:r>
              <a:rPr lang="en-GB" dirty="0" smtClean="0"/>
              <a:t> </a:t>
            </a:r>
            <a:r>
              <a:rPr lang="en-GB" dirty="0" err="1" smtClean="0"/>
              <a:t>inaendelea</a:t>
            </a:r>
            <a:r>
              <a:rPr lang="en-GB" dirty="0" smtClean="0"/>
              <a:t> </a:t>
            </a:r>
            <a:r>
              <a:rPr lang="en-GB" dirty="0" err="1" smtClean="0"/>
              <a:t>kutolewa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kuhusu</a:t>
            </a:r>
            <a:r>
              <a:rPr lang="en-GB" dirty="0" smtClean="0"/>
              <a:t> </a:t>
            </a:r>
            <a:r>
              <a:rPr lang="en-GB" dirty="0" err="1" smtClean="0"/>
              <a:t>usajili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namba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simu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umuhimu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njia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mtandao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wanaokosekana</a:t>
            </a:r>
            <a:r>
              <a:rPr lang="en-GB" dirty="0" smtClean="0"/>
              <a:t> </a:t>
            </a:r>
            <a:r>
              <a:rPr lang="en-GB" dirty="0" err="1" smtClean="0"/>
              <a:t>kwenye</a:t>
            </a:r>
            <a:r>
              <a:rPr lang="en-GB" dirty="0" smtClean="0"/>
              <a:t> </a:t>
            </a:r>
            <a:r>
              <a:rPr lang="en-GB" dirty="0" err="1" smtClean="0"/>
              <a:t>orodha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malipo</a:t>
            </a:r>
            <a:r>
              <a:rPr lang="en-GB" dirty="0" smtClean="0"/>
              <a:t> </a:t>
            </a:r>
            <a:r>
              <a:rPr lang="en-GB" dirty="0" err="1" smtClean="0"/>
              <a:t>hujaziwa</a:t>
            </a:r>
            <a:r>
              <a:rPr lang="en-GB" dirty="0" smtClean="0"/>
              <a:t> </a:t>
            </a:r>
            <a:r>
              <a:rPr lang="en-GB" dirty="0" err="1" smtClean="0"/>
              <a:t>fomu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malalamiko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Utatuzi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>
              <a:buNone/>
            </a:pPr>
            <a:r>
              <a:rPr lang="en-GB" sz="4800" dirty="0" smtClean="0"/>
              <a:t>ASANTENI KWA KUNISIKILIZA</a:t>
            </a:r>
            <a:endParaRPr lang="en-GB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Mkoa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Dar </a:t>
            </a:r>
            <a:r>
              <a:rPr lang="en-US" dirty="0" err="1" smtClean="0"/>
              <a:t>es</a:t>
            </a:r>
            <a:r>
              <a:rPr lang="en-US" dirty="0" smtClean="0"/>
              <a:t> Salaam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Halmashauri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Jiji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Halmashauri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Manispaa</a:t>
            </a:r>
            <a:r>
              <a:rPr lang="en-US" dirty="0" smtClean="0"/>
              <a:t> </a:t>
            </a:r>
            <a:r>
              <a:rPr lang="en-US" dirty="0" err="1" smtClean="0"/>
              <a:t>tano</a:t>
            </a:r>
            <a:r>
              <a:rPr lang="en-US" dirty="0" smtClean="0"/>
              <a:t> (Ilala, Kinondoni, Temeke, </a:t>
            </a:r>
            <a:r>
              <a:rPr lang="en-US" dirty="0" err="1" smtClean="0"/>
              <a:t>Kigamboni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Ubungo)  .</a:t>
            </a:r>
          </a:p>
          <a:p>
            <a:pPr algn="just"/>
            <a:r>
              <a:rPr lang="en-US" dirty="0" err="1" smtClean="0"/>
              <a:t>Mkoa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Dar </a:t>
            </a:r>
            <a:r>
              <a:rPr lang="en-US" dirty="0" err="1" smtClean="0"/>
              <a:t>es</a:t>
            </a:r>
            <a:r>
              <a:rPr lang="en-US" dirty="0" smtClean="0"/>
              <a:t> Salaam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miongoni</a:t>
            </a:r>
            <a:r>
              <a:rPr lang="en-US" dirty="0" smtClean="0"/>
              <a:t> </a:t>
            </a:r>
            <a:r>
              <a:rPr lang="en-US" dirty="0" err="1" smtClean="0"/>
              <a:t>mwa</a:t>
            </a:r>
            <a:r>
              <a:rPr lang="en-US" dirty="0" smtClean="0"/>
              <a:t> </a:t>
            </a:r>
            <a:r>
              <a:rPr lang="en-US" dirty="0" err="1" smtClean="0"/>
              <a:t>Mikoa</a:t>
            </a:r>
            <a:r>
              <a:rPr lang="en-US" dirty="0" smtClean="0"/>
              <a:t> </a:t>
            </a:r>
            <a:r>
              <a:rPr lang="en-US" dirty="0" err="1" smtClean="0"/>
              <a:t>ishirini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sita</a:t>
            </a:r>
            <a:r>
              <a:rPr lang="en-US" dirty="0" smtClean="0"/>
              <a:t> (26) </a:t>
            </a:r>
            <a:r>
              <a:rPr lang="en-US" dirty="0" err="1" smtClean="0"/>
              <a:t>inayotekeleza</a:t>
            </a:r>
            <a:r>
              <a:rPr lang="en-US" dirty="0" smtClean="0"/>
              <a:t> </a:t>
            </a:r>
            <a:r>
              <a:rPr lang="en-US" dirty="0" err="1" smtClean="0"/>
              <a:t>Mpango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Kunusuru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Maskini</a:t>
            </a:r>
            <a:r>
              <a:rPr lang="en-US" dirty="0" smtClean="0"/>
              <a:t> (TASAF III). </a:t>
            </a:r>
            <a:r>
              <a:rPr lang="en-US" dirty="0" err="1" smtClean="0"/>
              <a:t>Utekelezaji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TASAF III </a:t>
            </a:r>
            <a:r>
              <a:rPr lang="en-US" dirty="0" err="1" smtClean="0"/>
              <a:t>ulianza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Mkoa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Dar </a:t>
            </a:r>
            <a:r>
              <a:rPr lang="en-US" dirty="0" err="1" smtClean="0"/>
              <a:t>es</a:t>
            </a:r>
            <a:r>
              <a:rPr lang="en-US" dirty="0" smtClean="0"/>
              <a:t> Salaam </a:t>
            </a:r>
            <a:r>
              <a:rPr lang="en-US" dirty="0" err="1" smtClean="0"/>
              <a:t>mwezi</a:t>
            </a:r>
            <a:r>
              <a:rPr lang="en-US" dirty="0" smtClean="0"/>
              <a:t> </a:t>
            </a:r>
            <a:r>
              <a:rPr lang="en-US" dirty="0" err="1" smtClean="0"/>
              <a:t>Januari</a:t>
            </a:r>
            <a:r>
              <a:rPr lang="en-US" dirty="0" smtClean="0"/>
              <a:t>, 2015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Wilaya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Ilala</a:t>
            </a:r>
            <a:r>
              <a:rPr lang="en-US" dirty="0" smtClean="0"/>
              <a:t>, </a:t>
            </a:r>
            <a:r>
              <a:rPr lang="en-US" dirty="0" err="1" smtClean="0"/>
              <a:t>Kinondoni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Temeke.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1.0: UTANGULIZI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382000" cy="5562600"/>
          </a:xfrm>
        </p:spPr>
        <p:txBody>
          <a:bodyPr/>
          <a:lstStyle/>
          <a:p>
            <a:pPr marL="109728" lvl="0" indent="0">
              <a:buNone/>
            </a:pPr>
            <a:endParaRPr lang="en-GB" dirty="0" smtClean="0"/>
          </a:p>
          <a:p>
            <a:pPr lvl="0"/>
            <a:r>
              <a:rPr lang="en-US" dirty="0" err="1" smtClean="0"/>
              <a:t>Kuiwezesha</a:t>
            </a:r>
            <a:r>
              <a:rPr lang="en-US" dirty="0" smtClean="0"/>
              <a:t> </a:t>
            </a:r>
            <a:r>
              <a:rPr lang="en-US" dirty="0"/>
              <a:t>K</a:t>
            </a:r>
            <a:r>
              <a:rPr lang="en-US" dirty="0" smtClean="0"/>
              <a:t>aya </a:t>
            </a:r>
            <a:r>
              <a:rPr lang="en-US" dirty="0" err="1" smtClean="0"/>
              <a:t>kuwa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matumizi</a:t>
            </a:r>
            <a:r>
              <a:rPr lang="en-US" dirty="0" smtClean="0"/>
              <a:t> </a:t>
            </a:r>
            <a:r>
              <a:rPr lang="en-US" dirty="0" err="1" smtClean="0"/>
              <a:t>wakati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GB" dirty="0" smtClean="0"/>
          </a:p>
          <a:p>
            <a:pPr lvl="0"/>
            <a:r>
              <a:rPr lang="en-US" dirty="0" err="1" smtClean="0"/>
              <a:t>Kuwekeza</a:t>
            </a:r>
            <a:r>
              <a:rPr lang="en-US" dirty="0" smtClean="0"/>
              <a:t>  </a:t>
            </a:r>
            <a:r>
              <a:rPr lang="en-US" dirty="0" err="1" smtClean="0"/>
              <a:t>kwenye</a:t>
            </a:r>
            <a:r>
              <a:rPr lang="en-US" dirty="0" smtClean="0"/>
              <a:t> </a:t>
            </a:r>
            <a:r>
              <a:rPr lang="en-US" dirty="0" err="1" smtClean="0"/>
              <a:t>raslimali</a:t>
            </a:r>
            <a:r>
              <a:rPr lang="en-US" dirty="0" smtClean="0"/>
              <a:t> </a:t>
            </a:r>
            <a:r>
              <a:rPr lang="en-US" dirty="0" err="1" smtClean="0"/>
              <a:t>watu</a:t>
            </a:r>
            <a:r>
              <a:rPr lang="en-US" dirty="0" smtClean="0"/>
              <a:t> </a:t>
            </a:r>
            <a:r>
              <a:rPr lang="en-US" dirty="0" err="1" smtClean="0"/>
              <a:t>hususani</a:t>
            </a:r>
            <a:r>
              <a:rPr lang="en-US" dirty="0" smtClean="0"/>
              <a:t> </a:t>
            </a:r>
            <a:r>
              <a:rPr lang="en-US" dirty="0" err="1" smtClean="0"/>
              <a:t>watoto</a:t>
            </a:r>
            <a:endParaRPr lang="en-GB" dirty="0" smtClean="0"/>
          </a:p>
          <a:p>
            <a:pPr lvl="0"/>
            <a:r>
              <a:rPr lang="en-US" dirty="0" err="1" smtClean="0"/>
              <a:t>Kuimarisha</a:t>
            </a:r>
            <a:r>
              <a:rPr lang="en-US" dirty="0" smtClean="0"/>
              <a:t> </a:t>
            </a:r>
            <a:r>
              <a:rPr lang="en-US" dirty="0" err="1" smtClean="0"/>
              <a:t>shughuri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kuongeza</a:t>
            </a:r>
            <a:r>
              <a:rPr lang="en-US" dirty="0" smtClean="0"/>
              <a:t> </a:t>
            </a:r>
            <a:r>
              <a:rPr lang="en-US" dirty="0" err="1" smtClean="0"/>
              <a:t>kipato</a:t>
            </a:r>
            <a:endParaRPr lang="en-GB" dirty="0" smtClean="0"/>
          </a:p>
          <a:p>
            <a:pPr lvl="0"/>
            <a:r>
              <a:rPr lang="en-US" dirty="0" err="1" smtClean="0"/>
              <a:t>Kuongeza</a:t>
            </a:r>
            <a:r>
              <a:rPr lang="en-US" dirty="0" smtClean="0"/>
              <a:t> </a:t>
            </a:r>
            <a:r>
              <a:rPr lang="en-US" dirty="0" err="1" smtClean="0"/>
              <a:t>matumizi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uduma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j</a:t>
            </a:r>
            <a:r>
              <a:rPr lang="en-US" dirty="0" err="1" smtClean="0"/>
              <a:t>amii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990600"/>
          </a:xfrm>
        </p:spPr>
        <p:txBody>
          <a:bodyPr/>
          <a:lstStyle/>
          <a:p>
            <a:r>
              <a:rPr lang="en-US" dirty="0" smtClean="0"/>
              <a:t>1.1: MADHUMUNI YA TASAF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1. UWAHILISHAJI FEDHA</a:t>
            </a:r>
          </a:p>
          <a:p>
            <a:r>
              <a:rPr lang="en-GB" dirty="0" err="1" smtClean="0"/>
              <a:t>Ruzuku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msingi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Ruzuku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masharti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endParaRPr lang="en-GB" dirty="0" smtClean="0"/>
          </a:p>
          <a:p>
            <a:r>
              <a:rPr lang="en-GB" dirty="0" err="1" smtClean="0"/>
              <a:t>Uanzishwaji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miradi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ujira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muda</a:t>
            </a:r>
            <a:r>
              <a:rPr lang="en-GB" dirty="0" smtClean="0"/>
              <a:t> </a:t>
            </a:r>
            <a:r>
              <a:rPr lang="en-GB" dirty="0" err="1" smtClean="0"/>
              <a:t>mfupi</a:t>
            </a:r>
            <a:r>
              <a:rPr lang="en-GB" dirty="0" smtClean="0"/>
              <a:t>(PWP)</a:t>
            </a:r>
          </a:p>
          <a:p>
            <a:pPr>
              <a:buNone/>
            </a:pPr>
            <a:r>
              <a:rPr lang="en-GB" dirty="0" smtClean="0"/>
              <a:t>2. MIRADI YA KUWEKA AKIBA NA KUKUZA UCHUMI WA KAYA </a:t>
            </a:r>
          </a:p>
          <a:p>
            <a:pPr>
              <a:buNone/>
            </a:pPr>
            <a:r>
              <a:rPr lang="en-GB" dirty="0" smtClean="0"/>
              <a:t>3. MIRADI YA KUJENGA MIUNDOMBINU(</a:t>
            </a:r>
            <a:r>
              <a:rPr lang="en-GB" dirty="0" err="1" smtClean="0"/>
              <a:t>Elimu</a:t>
            </a:r>
            <a:r>
              <a:rPr lang="en-GB" dirty="0" smtClean="0"/>
              <a:t>, </a:t>
            </a:r>
            <a:r>
              <a:rPr lang="en-GB" dirty="0" err="1" smtClean="0"/>
              <a:t>Maji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Afya</a:t>
            </a:r>
            <a:r>
              <a:rPr lang="en-GB" dirty="0" smtClean="0"/>
              <a:t>)</a:t>
            </a:r>
          </a:p>
          <a:p>
            <a:pPr>
              <a:buNone/>
            </a:pPr>
            <a:r>
              <a:rPr lang="en-GB" dirty="0" smtClean="0"/>
              <a:t>4. KUJENGA UWEZO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1.2: NYANJA ZA TASAF III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Mafunzo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Mpango</a:t>
            </a:r>
            <a:r>
              <a:rPr lang="en-US" dirty="0" smtClean="0"/>
              <a:t> </a:t>
            </a:r>
            <a:r>
              <a:rPr lang="en-US" dirty="0" err="1" smtClean="0"/>
              <a:t>yalitolewa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Jamii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uongozi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Utambuzi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Kaya </a:t>
            </a:r>
            <a:r>
              <a:rPr lang="en-US" dirty="0" err="1" smtClean="0"/>
              <a:t>maskini</a:t>
            </a:r>
            <a:r>
              <a:rPr lang="en-US" dirty="0" smtClean="0"/>
              <a:t> </a:t>
            </a:r>
            <a:r>
              <a:rPr lang="en-US" dirty="0" err="1" smtClean="0"/>
              <a:t>ulifanyika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 </a:t>
            </a:r>
            <a:r>
              <a:rPr lang="en-US" dirty="0" err="1" smtClean="0"/>
              <a:t>jumla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Kaya 136,544 </a:t>
            </a:r>
            <a:r>
              <a:rPr lang="en-US" dirty="0" err="1" smtClean="0"/>
              <a:t>zilikadiliwa</a:t>
            </a:r>
            <a:r>
              <a:rPr lang="en-US" dirty="0" smtClean="0"/>
              <a:t> </a:t>
            </a:r>
            <a:r>
              <a:rPr lang="en-US" dirty="0" err="1" smtClean="0"/>
              <a:t>kuatambuliwa</a:t>
            </a:r>
            <a:r>
              <a:rPr lang="en-US" dirty="0" smtClean="0"/>
              <a:t> </a:t>
            </a:r>
            <a:r>
              <a:rPr lang="en-US" dirty="0" err="1" smtClean="0"/>
              <a:t>ambapo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 </a:t>
            </a:r>
            <a:r>
              <a:rPr lang="en-US" dirty="0" err="1" smtClean="0"/>
              <a:t>zilizotambuliwa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115,891 </a:t>
            </a:r>
          </a:p>
          <a:p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zilizoandikishwa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28,016</a:t>
            </a:r>
          </a:p>
          <a:p>
            <a:r>
              <a:rPr lang="en-US" dirty="0" smtClean="0"/>
              <a:t>Kaya </a:t>
            </a:r>
            <a:r>
              <a:rPr lang="en-US" dirty="0" err="1" smtClean="0"/>
              <a:t>zilizoanza</a:t>
            </a:r>
            <a:r>
              <a:rPr lang="en-US" dirty="0" smtClean="0"/>
              <a:t> </a:t>
            </a:r>
            <a:r>
              <a:rPr lang="en-US" dirty="0" err="1" smtClean="0"/>
              <a:t>kupokea</a:t>
            </a:r>
            <a:r>
              <a:rPr lang="en-US" dirty="0" smtClean="0"/>
              <a:t> </a:t>
            </a:r>
            <a:r>
              <a:rPr lang="en-US" dirty="0" err="1" smtClean="0"/>
              <a:t>malipo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mara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kwanza </a:t>
            </a:r>
            <a:r>
              <a:rPr lang="en-US" dirty="0" err="1" smtClean="0"/>
              <a:t>ni</a:t>
            </a:r>
            <a:r>
              <a:rPr lang="en-US" dirty="0" smtClean="0"/>
              <a:t> 26,248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Walengwa</a:t>
            </a:r>
            <a:r>
              <a:rPr lang="en-US" dirty="0" smtClean="0"/>
              <a:t> </a:t>
            </a:r>
            <a:r>
              <a:rPr lang="en-US" dirty="0" err="1" smtClean="0"/>
              <a:t>walipatikana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mitaa</a:t>
            </a:r>
            <a:r>
              <a:rPr lang="en-US" dirty="0" smtClean="0"/>
              <a:t> 308 </a:t>
            </a:r>
            <a:r>
              <a:rPr lang="en-US" dirty="0" err="1" smtClean="0"/>
              <a:t>kati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Mitaa 556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Mkoa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Dar </a:t>
            </a:r>
            <a:r>
              <a:rPr lang="en-US" dirty="0" err="1" smtClean="0"/>
              <a:t>es</a:t>
            </a:r>
            <a:r>
              <a:rPr lang="en-US" dirty="0" smtClean="0"/>
              <a:t> Salaam.</a:t>
            </a:r>
            <a:endParaRPr lang="en-US" dirty="0" smtClean="0"/>
          </a:p>
          <a:p>
            <a:r>
              <a:rPr lang="en-US" dirty="0" err="1" smtClean="0"/>
              <a:t>Kaya</a:t>
            </a:r>
            <a:r>
              <a:rPr lang="en-US" dirty="0" smtClean="0"/>
              <a:t> 1,769 </a:t>
            </a:r>
            <a:r>
              <a:rPr lang="en-US" dirty="0" err="1" smtClean="0"/>
              <a:t>hazikufanikiwa</a:t>
            </a:r>
            <a:r>
              <a:rPr lang="en-US" dirty="0" smtClean="0"/>
              <a:t> </a:t>
            </a:r>
            <a:r>
              <a:rPr lang="en-US" dirty="0" err="1" smtClean="0"/>
              <a:t>kuingia</a:t>
            </a:r>
            <a:r>
              <a:rPr lang="en-US" dirty="0" smtClean="0"/>
              <a:t> </a:t>
            </a:r>
            <a:r>
              <a:rPr lang="en-US" dirty="0" err="1" smtClean="0"/>
              <a:t>kwenye</a:t>
            </a:r>
            <a:r>
              <a:rPr lang="en-US" dirty="0" smtClean="0"/>
              <a:t> </a:t>
            </a:r>
            <a:r>
              <a:rPr lang="en-US" dirty="0" err="1" smtClean="0"/>
              <a:t>orodha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malipo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2.0: </a:t>
            </a:r>
            <a:r>
              <a:rPr lang="en-GB" sz="3600" b="1" dirty="0" smtClean="0"/>
              <a:t>UPATIKANAJI WA WALENGWA  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2.1: </a:t>
            </a:r>
            <a:r>
              <a:rPr lang="en-GB" sz="3600" dirty="0" err="1" smtClean="0"/>
              <a:t>Utambuzi</a:t>
            </a:r>
            <a:r>
              <a:rPr lang="en-GB" sz="3600" dirty="0" smtClean="0"/>
              <a:t> </a:t>
            </a:r>
            <a:r>
              <a:rPr lang="en-GB" sz="3600" dirty="0" err="1" smtClean="0"/>
              <a:t>na</a:t>
            </a:r>
            <a:r>
              <a:rPr lang="en-GB" sz="3600" dirty="0" smtClean="0"/>
              <a:t> </a:t>
            </a:r>
            <a:r>
              <a:rPr lang="en-GB" sz="3600" dirty="0" err="1" smtClean="0"/>
              <a:t>Uandikishwaji</a:t>
            </a:r>
            <a:r>
              <a:rPr lang="en-GB" sz="3600" dirty="0" smtClean="0"/>
              <a:t> </a:t>
            </a:r>
            <a:r>
              <a:rPr lang="en-GB" sz="3600" dirty="0" err="1" smtClean="0"/>
              <a:t>wa</a:t>
            </a:r>
            <a:r>
              <a:rPr lang="en-GB" sz="3600" dirty="0" smtClean="0"/>
              <a:t> </a:t>
            </a:r>
            <a:r>
              <a:rPr lang="en-GB" sz="3600" dirty="0" err="1" smtClean="0"/>
              <a:t>Kaya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6019800"/>
          </a:xfrm>
        </p:spPr>
        <p:txBody>
          <a:bodyPr>
            <a:normAutofit fontScale="77500" lnSpcReduction="20000"/>
          </a:bodyPr>
          <a:lstStyle/>
          <a:p>
            <a:endParaRPr lang="en-US" sz="5900" dirty="0" smtClean="0"/>
          </a:p>
          <a:p>
            <a:pPr algn="just"/>
            <a:r>
              <a:rPr lang="en-US" sz="5900" dirty="0" err="1" smtClean="0"/>
              <a:t>Uhawilishaji</a:t>
            </a:r>
            <a:r>
              <a:rPr lang="en-US" sz="5900" dirty="0" smtClean="0"/>
              <a:t> </a:t>
            </a:r>
            <a:r>
              <a:rPr lang="en-US" sz="5900" dirty="0" err="1" smtClean="0"/>
              <a:t>wa</a:t>
            </a:r>
            <a:r>
              <a:rPr lang="en-US" sz="5900" dirty="0" smtClean="0"/>
              <a:t> </a:t>
            </a:r>
            <a:r>
              <a:rPr lang="en-US" sz="5900" dirty="0" err="1" smtClean="0"/>
              <a:t>fedha</a:t>
            </a:r>
            <a:r>
              <a:rPr lang="en-US" sz="5900" dirty="0" smtClean="0"/>
              <a:t> </a:t>
            </a:r>
            <a:r>
              <a:rPr lang="en-US" sz="5900" dirty="0" err="1" smtClean="0"/>
              <a:t>kwa</a:t>
            </a:r>
            <a:r>
              <a:rPr lang="en-US" sz="5900" dirty="0" smtClean="0"/>
              <a:t> </a:t>
            </a:r>
            <a:r>
              <a:rPr lang="en-US" sz="5900" dirty="0" err="1" smtClean="0"/>
              <a:t>walengwa</a:t>
            </a:r>
            <a:r>
              <a:rPr lang="en-US" sz="5900" dirty="0" smtClean="0"/>
              <a:t> </a:t>
            </a:r>
            <a:r>
              <a:rPr lang="en-US" sz="5900" dirty="0" err="1" smtClean="0"/>
              <a:t>wa</a:t>
            </a:r>
            <a:r>
              <a:rPr lang="en-US" sz="5900" dirty="0" smtClean="0"/>
              <a:t> </a:t>
            </a:r>
            <a:r>
              <a:rPr lang="en-US" sz="5900" dirty="0" err="1" smtClean="0"/>
              <a:t>Mpango</a:t>
            </a:r>
            <a:r>
              <a:rPr lang="en-US" sz="5900" dirty="0" smtClean="0"/>
              <a:t> </a:t>
            </a:r>
            <a:r>
              <a:rPr lang="en-US" sz="5900" dirty="0" err="1" smtClean="0"/>
              <a:t>wa</a:t>
            </a:r>
            <a:r>
              <a:rPr lang="en-US" sz="5900" dirty="0" smtClean="0"/>
              <a:t> TASAF III </a:t>
            </a:r>
            <a:r>
              <a:rPr lang="en-US" sz="5900" dirty="0" err="1" smtClean="0"/>
              <a:t>kwa</a:t>
            </a:r>
            <a:r>
              <a:rPr lang="en-US" sz="5900" dirty="0" smtClean="0"/>
              <a:t>  </a:t>
            </a:r>
            <a:r>
              <a:rPr lang="en-US" sz="5900" dirty="0" err="1" smtClean="0"/>
              <a:t>Mkoa</a:t>
            </a:r>
            <a:r>
              <a:rPr lang="en-US" sz="5900" dirty="0" smtClean="0"/>
              <a:t> </a:t>
            </a:r>
            <a:r>
              <a:rPr lang="en-US" sz="5900" dirty="0" err="1" smtClean="0"/>
              <a:t>wa</a:t>
            </a:r>
            <a:r>
              <a:rPr lang="en-US" sz="5900" dirty="0" smtClean="0"/>
              <a:t> Dar </a:t>
            </a:r>
            <a:r>
              <a:rPr lang="en-US" sz="5900" dirty="0" err="1" smtClean="0"/>
              <a:t>es</a:t>
            </a:r>
            <a:r>
              <a:rPr lang="en-US" sz="5900" dirty="0" smtClean="0"/>
              <a:t> Salaam </a:t>
            </a:r>
            <a:r>
              <a:rPr lang="en-US" sz="5900" dirty="0" err="1" smtClean="0"/>
              <a:t>ulianza</a:t>
            </a:r>
            <a:r>
              <a:rPr lang="en-US" sz="5900" dirty="0" smtClean="0"/>
              <a:t> </a:t>
            </a:r>
            <a:r>
              <a:rPr lang="en-US" sz="5900" dirty="0" err="1" smtClean="0"/>
              <a:t>rasmi</a:t>
            </a:r>
            <a:r>
              <a:rPr lang="en-US" sz="5900" dirty="0" smtClean="0"/>
              <a:t> </a:t>
            </a:r>
            <a:r>
              <a:rPr lang="en-US" sz="5900" dirty="0" err="1" smtClean="0"/>
              <a:t>Julai</a:t>
            </a:r>
            <a:r>
              <a:rPr lang="en-US" sz="5900" dirty="0" smtClean="0"/>
              <a:t>/</a:t>
            </a:r>
            <a:r>
              <a:rPr lang="en-US" sz="5900" dirty="0" err="1" smtClean="0"/>
              <a:t>Agosti</a:t>
            </a:r>
            <a:r>
              <a:rPr lang="en-US" sz="5900" dirty="0" smtClean="0"/>
              <a:t>  2015  </a:t>
            </a:r>
            <a:r>
              <a:rPr lang="en-US" sz="5900" dirty="0" err="1" smtClean="0"/>
              <a:t>ambapo</a:t>
            </a:r>
            <a:r>
              <a:rPr lang="en-US" sz="5900" dirty="0" smtClean="0"/>
              <a:t> </a:t>
            </a:r>
            <a:r>
              <a:rPr lang="en-US" sz="5900" dirty="0" err="1"/>
              <a:t>i</a:t>
            </a:r>
            <a:r>
              <a:rPr lang="en-US" sz="5900" dirty="0" err="1" smtClean="0"/>
              <a:t>dadi</a:t>
            </a:r>
            <a:r>
              <a:rPr lang="en-US" sz="5900" dirty="0" smtClean="0"/>
              <a:t> </a:t>
            </a:r>
            <a:r>
              <a:rPr lang="en-US" sz="5900" dirty="0" err="1" smtClean="0"/>
              <a:t>ya</a:t>
            </a:r>
            <a:r>
              <a:rPr lang="en-US" sz="5900" dirty="0" smtClean="0"/>
              <a:t>  Kaya </a:t>
            </a:r>
            <a:r>
              <a:rPr lang="en-US" sz="5900" b="1" dirty="0" smtClean="0"/>
              <a:t>26,248</a:t>
            </a:r>
            <a:r>
              <a:rPr lang="en-US" sz="5900" dirty="0" smtClean="0"/>
              <a:t> </a:t>
            </a:r>
            <a:r>
              <a:rPr lang="en-US" sz="5900" dirty="0" err="1" smtClean="0"/>
              <a:t>waliopo</a:t>
            </a:r>
            <a:r>
              <a:rPr lang="en-US" sz="5900" dirty="0" smtClean="0"/>
              <a:t> </a:t>
            </a:r>
            <a:r>
              <a:rPr lang="en-US" sz="5900" dirty="0" err="1" smtClean="0"/>
              <a:t>katika</a:t>
            </a:r>
            <a:r>
              <a:rPr lang="en-US" sz="5900" dirty="0" smtClean="0"/>
              <a:t> Mitaa </a:t>
            </a:r>
            <a:r>
              <a:rPr lang="en-US" sz="5900" b="1" dirty="0" smtClean="0"/>
              <a:t>308 </a:t>
            </a:r>
            <a:r>
              <a:rPr lang="en-US" sz="5900" dirty="0" smtClean="0"/>
              <a:t> </a:t>
            </a:r>
            <a:r>
              <a:rPr lang="en-US" sz="5900" dirty="0" err="1" smtClean="0"/>
              <a:t>walitengewa</a:t>
            </a:r>
            <a:r>
              <a:rPr lang="en-US" sz="5900" dirty="0" smtClean="0"/>
              <a:t> </a:t>
            </a:r>
            <a:r>
              <a:rPr lang="en-US" sz="5900" dirty="0" err="1" smtClean="0"/>
              <a:t>fedha</a:t>
            </a:r>
            <a:r>
              <a:rPr lang="en-US" sz="5900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2.2: </a:t>
            </a:r>
            <a:r>
              <a:rPr lang="en-US" b="1" dirty="0" err="1" smtClean="0"/>
              <a:t>Uhawilishaji</a:t>
            </a:r>
            <a:r>
              <a:rPr lang="en-US" b="1" dirty="0" smtClean="0"/>
              <a:t> </a:t>
            </a:r>
            <a:r>
              <a:rPr lang="en-US" b="1" dirty="0" err="1" smtClean="0"/>
              <a:t>Fedha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zilizotolewa</a:t>
            </a:r>
            <a:r>
              <a:rPr lang="en-GB" dirty="0" smtClean="0"/>
              <a:t> </a:t>
            </a:r>
            <a:r>
              <a:rPr lang="en-GB" dirty="0" err="1" smtClean="0"/>
              <a:t>mpaka</a:t>
            </a:r>
            <a:r>
              <a:rPr lang="en-GB" dirty="0" smtClean="0"/>
              <a:t> </a:t>
            </a:r>
            <a:r>
              <a:rPr lang="en-GB" dirty="0" err="1" smtClean="0"/>
              <a:t>sasa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14,642,008,723.95 </a:t>
            </a:r>
            <a:r>
              <a:rPr lang="en-GB" dirty="0" err="1" smtClean="0"/>
              <a:t>ambayo</a:t>
            </a:r>
            <a:r>
              <a:rPr lang="en-GB" dirty="0" smtClean="0"/>
              <a:t> </a:t>
            </a:r>
            <a:r>
              <a:rPr lang="en-GB" dirty="0" err="1" smtClean="0"/>
              <a:t>mgawanyo</a:t>
            </a:r>
            <a:r>
              <a:rPr lang="en-GB" dirty="0" smtClean="0"/>
              <a:t> wake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dirty="0" err="1" smtClean="0"/>
              <a:t>kama</a:t>
            </a:r>
            <a:r>
              <a:rPr lang="en-GB" dirty="0" smtClean="0"/>
              <a:t> </a:t>
            </a:r>
            <a:r>
              <a:rPr lang="en-GB" dirty="0" err="1" smtClean="0"/>
              <a:t>ifuatavyo</a:t>
            </a:r>
            <a:r>
              <a:rPr lang="en-GB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Fedha</a:t>
            </a:r>
            <a:r>
              <a:rPr lang="en-GB" dirty="0" smtClean="0"/>
              <a:t> 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ajili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ufuatiliaji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/>
              <a:t>M</a:t>
            </a:r>
            <a:r>
              <a:rPr lang="en-GB" dirty="0" err="1" smtClean="0"/>
              <a:t>pango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Mkoa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146,213,163.62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Fedha</a:t>
            </a:r>
            <a:r>
              <a:rPr lang="en-GB" dirty="0" smtClean="0"/>
              <a:t> 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ajili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uratibu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/>
              <a:t>M</a:t>
            </a:r>
            <a:r>
              <a:rPr lang="en-GB" dirty="0" err="1" smtClean="0"/>
              <a:t>pango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Halmshauri</a:t>
            </a:r>
            <a:r>
              <a:rPr lang="en-GB" dirty="0" smtClean="0"/>
              <a:t> </a:t>
            </a:r>
            <a:r>
              <a:rPr lang="en-GB" dirty="0" err="1" smtClean="0"/>
              <a:t>zote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1,260,336,541.90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Fedha</a:t>
            </a:r>
            <a:r>
              <a:rPr lang="en-GB" dirty="0" smtClean="0"/>
              <a:t> 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ajili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ufuatiliaji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/>
              <a:t>M</a:t>
            </a:r>
            <a:r>
              <a:rPr lang="en-GB" dirty="0" err="1" smtClean="0"/>
              <a:t>pango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Kata </a:t>
            </a:r>
            <a:r>
              <a:rPr lang="en-GB" dirty="0" err="1" smtClean="0"/>
              <a:t>ni</a:t>
            </a:r>
            <a:r>
              <a:rPr lang="en-GB" dirty="0" smtClean="0"/>
              <a:t>  </a:t>
            </a:r>
            <a:r>
              <a:rPr lang="en-GB" b="1" dirty="0" smtClean="0"/>
              <a:t>148,343,163.62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ajili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uratibu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/>
              <a:t>M</a:t>
            </a:r>
            <a:r>
              <a:rPr lang="en-GB" dirty="0" err="1" smtClean="0"/>
              <a:t>pango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Mitaa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304,402,318.17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zilizotolewa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TASAF </a:t>
            </a:r>
            <a:r>
              <a:rPr lang="en-GB" dirty="0" err="1" smtClean="0"/>
              <a:t>Makao</a:t>
            </a:r>
            <a:r>
              <a:rPr lang="en-GB" dirty="0" smtClean="0"/>
              <a:t> </a:t>
            </a:r>
            <a:r>
              <a:rPr lang="en-GB" dirty="0" err="1" smtClean="0"/>
              <a:t>Makuu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awamu</a:t>
            </a:r>
            <a:r>
              <a:rPr lang="en-GB" dirty="0" smtClean="0"/>
              <a:t> 15 </a:t>
            </a:r>
            <a:r>
              <a:rPr lang="en-GB" dirty="0" err="1" smtClean="0"/>
              <a:t>kwa</a:t>
            </a:r>
            <a:r>
              <a:rPr lang="en-GB" dirty="0" smtClean="0"/>
              <a:t>  </a:t>
            </a:r>
            <a:r>
              <a:rPr lang="en-GB" dirty="0" err="1" smtClean="0"/>
              <a:t>walengwa</a:t>
            </a:r>
            <a:r>
              <a:rPr lang="en-GB" dirty="0" smtClean="0"/>
              <a:t> 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12,790,190,954.00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Wastani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idadi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waliotengewa</a:t>
            </a: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19,764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zilizolipwa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awamu</a:t>
            </a:r>
            <a:r>
              <a:rPr lang="en-GB" dirty="0" smtClean="0"/>
              <a:t> </a:t>
            </a:r>
            <a:r>
              <a:rPr lang="en-GB" dirty="0" err="1" smtClean="0"/>
              <a:t>zote</a:t>
            </a:r>
            <a:r>
              <a:rPr lang="en-GB" dirty="0" smtClean="0"/>
              <a:t> 15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12,332,022,476.82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zilizobaki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awamu</a:t>
            </a:r>
            <a:r>
              <a:rPr lang="en-GB" dirty="0" smtClean="0"/>
              <a:t> </a:t>
            </a:r>
            <a:r>
              <a:rPr lang="en-GB" dirty="0" err="1" smtClean="0"/>
              <a:t>zote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533,950,750.36  </a:t>
            </a: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dirty="0" err="1" smtClean="0"/>
              <a:t>Wastani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</a:t>
            </a:r>
            <a:r>
              <a:rPr lang="en-GB" dirty="0" err="1" smtClean="0"/>
              <a:t>Idadi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walengwa</a:t>
            </a:r>
            <a:r>
              <a:rPr lang="en-GB" dirty="0" smtClean="0"/>
              <a:t> </a:t>
            </a:r>
            <a:r>
              <a:rPr lang="en-GB" dirty="0" err="1" smtClean="0"/>
              <a:t>ambao</a:t>
            </a:r>
            <a:r>
              <a:rPr lang="en-GB" dirty="0" smtClean="0"/>
              <a:t> </a:t>
            </a:r>
            <a:r>
              <a:rPr lang="en-GB" dirty="0" err="1" smtClean="0"/>
              <a:t>hawakulipwa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en-GB" dirty="0" smtClean="0"/>
              <a:t> </a:t>
            </a:r>
            <a:r>
              <a:rPr lang="en-GB" b="1" dirty="0" smtClean="0"/>
              <a:t>612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Inaendelea</a:t>
            </a:r>
            <a:r>
              <a:rPr lang="en-GB" dirty="0" smtClean="0"/>
              <a:t>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Katika</a:t>
            </a:r>
            <a:r>
              <a:rPr lang="en-GB" dirty="0" smtClean="0"/>
              <a:t> </a:t>
            </a:r>
            <a:r>
              <a:rPr lang="en-GB" dirty="0" err="1" smtClean="0"/>
              <a:t>Mkoa</a:t>
            </a:r>
            <a:r>
              <a:rPr lang="en-GB" dirty="0" smtClean="0"/>
              <a:t> </a:t>
            </a:r>
            <a:r>
              <a:rPr lang="en-GB" dirty="0" err="1" smtClean="0"/>
              <a:t>wa</a:t>
            </a:r>
            <a:r>
              <a:rPr lang="en-GB" dirty="0" smtClean="0"/>
              <a:t> Dar </a:t>
            </a:r>
            <a:r>
              <a:rPr lang="en-GB" dirty="0" err="1" smtClean="0"/>
              <a:t>es</a:t>
            </a:r>
            <a:r>
              <a:rPr lang="en-GB" dirty="0" smtClean="0"/>
              <a:t> Salaam, </a:t>
            </a:r>
            <a:r>
              <a:rPr lang="en-GB" dirty="0" err="1" smtClean="0"/>
              <a:t>jumla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Kaya</a:t>
            </a:r>
            <a:r>
              <a:rPr lang="en-GB" dirty="0" smtClean="0"/>
              <a:t> 6,282 </a:t>
            </a:r>
            <a:r>
              <a:rPr lang="en-GB" dirty="0" err="1" smtClean="0"/>
              <a:t>zimepokea</a:t>
            </a: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kwa</a:t>
            </a:r>
            <a:r>
              <a:rPr lang="en-GB" dirty="0" smtClean="0"/>
              <a:t> </a:t>
            </a:r>
            <a:r>
              <a:rPr lang="en-GB" dirty="0" err="1" smtClean="0"/>
              <a:t>njia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mtandao</a:t>
            </a:r>
            <a:r>
              <a:rPr lang="en-GB" dirty="0" smtClean="0"/>
              <a:t> </a:t>
            </a:r>
            <a:r>
              <a:rPr lang="en-GB" dirty="0" err="1" smtClean="0"/>
              <a:t>kati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</a:t>
            </a:r>
            <a:r>
              <a:rPr lang="en-GB" dirty="0" err="1" smtClean="0"/>
              <a:t>kaya</a:t>
            </a:r>
            <a:r>
              <a:rPr lang="en-GB" dirty="0" smtClean="0"/>
              <a:t> 19,751ambapo </a:t>
            </a:r>
            <a:r>
              <a:rPr lang="en-GB" dirty="0" err="1" smtClean="0"/>
              <a:t>kaya</a:t>
            </a:r>
            <a:r>
              <a:rPr lang="en-GB" dirty="0" smtClean="0"/>
              <a:t> 13,469  </a:t>
            </a:r>
            <a:r>
              <a:rPr lang="en-GB" dirty="0" err="1" smtClean="0"/>
              <a:t>zilizobaki</a:t>
            </a:r>
            <a:r>
              <a:rPr lang="en-GB" dirty="0" smtClean="0"/>
              <a:t> </a:t>
            </a:r>
            <a:r>
              <a:rPr lang="en-GB" dirty="0" err="1" smtClean="0"/>
              <a:t>zinapokea</a:t>
            </a:r>
            <a:r>
              <a:rPr lang="en-GB" dirty="0" smtClean="0"/>
              <a:t> </a:t>
            </a:r>
            <a:r>
              <a:rPr lang="en-GB" dirty="0" err="1" smtClean="0"/>
              <a:t>fedha</a:t>
            </a:r>
            <a:r>
              <a:rPr lang="en-GB" dirty="0" smtClean="0"/>
              <a:t> </a:t>
            </a:r>
            <a:r>
              <a:rPr lang="en-GB" dirty="0" err="1" smtClean="0"/>
              <a:t>kwenye</a:t>
            </a:r>
            <a:r>
              <a:rPr lang="en-GB" dirty="0" smtClean="0"/>
              <a:t> </a:t>
            </a:r>
            <a:r>
              <a:rPr lang="en-GB" dirty="0" err="1" smtClean="0"/>
              <a:t>vituo</a:t>
            </a:r>
            <a:r>
              <a:rPr lang="en-GB" dirty="0" smtClean="0"/>
              <a:t> </a:t>
            </a:r>
            <a:r>
              <a:rPr lang="en-GB" dirty="0" err="1" smtClean="0"/>
              <a:t>vya</a:t>
            </a:r>
            <a:r>
              <a:rPr lang="en-GB" dirty="0" smtClean="0"/>
              <a:t> </a:t>
            </a:r>
            <a:r>
              <a:rPr lang="en-GB" dirty="0" err="1" smtClean="0"/>
              <a:t>malipo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2.2 MALIPO KWA NJIA YA MTANDAO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428</TotalTime>
  <Words>986</Words>
  <Application>Microsoft Office PowerPoint</Application>
  <PresentationFormat>On-screen Show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MKOA WA DAR ES SALAAM</vt:lpstr>
      <vt:lpstr>1.0: UTANGULIZI</vt:lpstr>
      <vt:lpstr>1.1: MADHUMUNI YA TASAF III</vt:lpstr>
      <vt:lpstr>1.2: NYANJA ZA TASAF III</vt:lpstr>
      <vt:lpstr>2.0: UPATIKANAJI WA WALENGWA   2.1: Utambuzi na Uandikishwaji wa Kaya</vt:lpstr>
      <vt:lpstr>2.2: Uhawilishaji Fedha </vt:lpstr>
      <vt:lpstr>Cont....</vt:lpstr>
      <vt:lpstr>Inaendelea....</vt:lpstr>
      <vt:lpstr>2.2 MALIPO KWA NJIA YA MTANDAO </vt:lpstr>
      <vt:lpstr>2.3 Ajira ya Muda Mfupi.</vt:lpstr>
      <vt:lpstr>3.0: Utimizaji wa Masharti</vt:lpstr>
      <vt:lpstr>4.0: Miradi ya miundombinu na Kuweka akiba.</vt:lpstr>
      <vt:lpstr>5.0: Ushughulikiaji wa Malalamiko</vt:lpstr>
      <vt:lpstr>6.0: Ukaguzi wa shughuli za Mpango na uwasilishaji wa taarifa</vt:lpstr>
      <vt:lpstr>7.0: Mfanikio ya Mpango</vt:lpstr>
      <vt:lpstr>Cont...</vt:lpstr>
      <vt:lpstr>8.0: Changamoto </vt:lpstr>
      <vt:lpstr>Utatuzi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TEMEKE MUNICIPAL COUNCIL</dc:title>
  <dc:creator>user</dc:creator>
  <cp:lastModifiedBy>Owner</cp:lastModifiedBy>
  <cp:revision>90</cp:revision>
  <dcterms:created xsi:type="dcterms:W3CDTF">2018-01-04T10:06:58Z</dcterms:created>
  <dcterms:modified xsi:type="dcterms:W3CDTF">2018-01-08T08:08:12Z</dcterms:modified>
</cp:coreProperties>
</file>